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4"/>
  </p:sldMasterIdLst>
  <p:sldIdLst>
    <p:sldId id="259" r:id="rId5"/>
    <p:sldId id="262" r:id="rId6"/>
  </p:sldIdLst>
  <p:sldSz cx="7315200" cy="53768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iy Koval" initials="AK" lastIdx="1" clrIdx="0">
    <p:extLst>
      <p:ext uri="{19B8F6BF-5375-455C-9EA6-DF929625EA0E}">
        <p15:presenceInfo xmlns:p15="http://schemas.microsoft.com/office/powerpoint/2012/main" userId="S::an499583@ucf.edu::94b0ee10-df03-4853-b640-080a3ffc234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4AE4BE-3747-4323-A107-98073A238CFF}" v="12" dt="2019-11-28T15:31:46.1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01" autoAdjust="0"/>
    <p:restoredTop sz="94660"/>
  </p:normalViewPr>
  <p:slideViewPr>
    <p:cSldViewPr snapToGrid="0">
      <p:cViewPr>
        <p:scale>
          <a:sx n="125" d="100"/>
          <a:sy n="125" d="100"/>
        </p:scale>
        <p:origin x="1194" y="4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commentAuthors" Target="commentAuthors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iy Koval" userId="94b0ee10-df03-4853-b640-080a3ffc2346" providerId="ADAL" clId="{D2999B31-E557-4C65-87FD-15DC21347E88}"/>
    <pc:docChg chg="undo custSel modSld">
      <pc:chgData name="Andriy Koval" userId="94b0ee10-df03-4853-b640-080a3ffc2346" providerId="ADAL" clId="{D2999B31-E557-4C65-87FD-15DC21347E88}" dt="2019-07-29T18:13:12.073" v="176" actId="1076"/>
      <pc:docMkLst>
        <pc:docMk/>
      </pc:docMkLst>
      <pc:sldChg chg="addSp delSp modSp">
        <pc:chgData name="Andriy Koval" userId="94b0ee10-df03-4853-b640-080a3ffc2346" providerId="ADAL" clId="{D2999B31-E557-4C65-87FD-15DC21347E88}" dt="2019-07-29T18:13:12.073" v="176" actId="1076"/>
        <pc:sldMkLst>
          <pc:docMk/>
          <pc:sldMk cId="1166155303" sldId="261"/>
        </pc:sldMkLst>
        <pc:spChg chg="mod">
          <ac:chgData name="Andriy Koval" userId="94b0ee10-df03-4853-b640-080a3ffc2346" providerId="ADAL" clId="{D2999B31-E557-4C65-87FD-15DC21347E88}" dt="2019-07-29T18:12:23.121" v="129" actId="2085"/>
          <ac:spMkLst>
            <pc:docMk/>
            <pc:sldMk cId="1166155303" sldId="261"/>
            <ac:spMk id="5" creationId="{D7B3B870-1F00-4BCE-B580-A12C4F1B87D4}"/>
          </ac:spMkLst>
        </pc:spChg>
        <pc:spChg chg="mod">
          <ac:chgData name="Andriy Koval" userId="94b0ee10-df03-4853-b640-080a3ffc2346" providerId="ADAL" clId="{D2999B31-E557-4C65-87FD-15DC21347E88}" dt="2019-07-29T18:09:59.300" v="111" actId="404"/>
          <ac:spMkLst>
            <pc:docMk/>
            <pc:sldMk cId="1166155303" sldId="261"/>
            <ac:spMk id="19" creationId="{93962C7A-169C-4D47-99C7-86E5D8438498}"/>
          </ac:spMkLst>
        </pc:spChg>
        <pc:spChg chg="mod">
          <ac:chgData name="Andriy Koval" userId="94b0ee10-df03-4853-b640-080a3ffc2346" providerId="ADAL" clId="{D2999B31-E557-4C65-87FD-15DC21347E88}" dt="2019-07-29T18:12:23.121" v="129" actId="2085"/>
          <ac:spMkLst>
            <pc:docMk/>
            <pc:sldMk cId="1166155303" sldId="261"/>
            <ac:spMk id="20" creationId="{44B3C268-0FD1-4AA2-A775-2C1F6C3D736C}"/>
          </ac:spMkLst>
        </pc:spChg>
        <pc:spChg chg="mod">
          <ac:chgData name="Andriy Koval" userId="94b0ee10-df03-4853-b640-080a3ffc2346" providerId="ADAL" clId="{D2999B31-E557-4C65-87FD-15DC21347E88}" dt="2019-07-29T18:09:59.300" v="111" actId="404"/>
          <ac:spMkLst>
            <pc:docMk/>
            <pc:sldMk cId="1166155303" sldId="261"/>
            <ac:spMk id="21" creationId="{D8449574-D598-4044-841F-F7F8F7156326}"/>
          </ac:spMkLst>
        </pc:spChg>
        <pc:spChg chg="mod">
          <ac:chgData name="Andriy Koval" userId="94b0ee10-df03-4853-b640-080a3ffc2346" providerId="ADAL" clId="{D2999B31-E557-4C65-87FD-15DC21347E88}" dt="2019-07-29T18:09:59.300" v="111" actId="404"/>
          <ac:spMkLst>
            <pc:docMk/>
            <pc:sldMk cId="1166155303" sldId="261"/>
            <ac:spMk id="22" creationId="{4E931F78-C6DA-4782-B922-502F43F3E649}"/>
          </ac:spMkLst>
        </pc:spChg>
        <pc:spChg chg="mod">
          <ac:chgData name="Andriy Koval" userId="94b0ee10-df03-4853-b640-080a3ffc2346" providerId="ADAL" clId="{D2999B31-E557-4C65-87FD-15DC21347E88}" dt="2019-07-29T18:09:59.300" v="111" actId="404"/>
          <ac:spMkLst>
            <pc:docMk/>
            <pc:sldMk cId="1166155303" sldId="261"/>
            <ac:spMk id="23" creationId="{BD974576-EEED-42EC-A465-C03EE9590823}"/>
          </ac:spMkLst>
        </pc:spChg>
        <pc:spChg chg="mod">
          <ac:chgData name="Andriy Koval" userId="94b0ee10-df03-4853-b640-080a3ffc2346" providerId="ADAL" clId="{D2999B31-E557-4C65-87FD-15DC21347E88}" dt="2019-07-29T18:09:59.300" v="111" actId="404"/>
          <ac:spMkLst>
            <pc:docMk/>
            <pc:sldMk cId="1166155303" sldId="261"/>
            <ac:spMk id="24" creationId="{82EB9301-7684-40C9-AF3D-DA10AD3D2BE1}"/>
          </ac:spMkLst>
        </pc:spChg>
        <pc:spChg chg="mod">
          <ac:chgData name="Andriy Koval" userId="94b0ee10-df03-4853-b640-080a3ffc2346" providerId="ADAL" clId="{D2999B31-E557-4C65-87FD-15DC21347E88}" dt="2019-07-29T18:13:12.073" v="176" actId="1076"/>
          <ac:spMkLst>
            <pc:docMk/>
            <pc:sldMk cId="1166155303" sldId="261"/>
            <ac:spMk id="26" creationId="{6FD7E8BF-3952-4E4A-B174-CE959BEBBB63}"/>
          </ac:spMkLst>
        </pc:spChg>
        <pc:spChg chg="add del mod">
          <ac:chgData name="Andriy Koval" userId="94b0ee10-df03-4853-b640-080a3ffc2346" providerId="ADAL" clId="{D2999B31-E557-4C65-87FD-15DC21347E88}" dt="2019-07-29T18:12:29.320" v="130" actId="478"/>
          <ac:spMkLst>
            <pc:docMk/>
            <pc:sldMk cId="1166155303" sldId="261"/>
            <ac:spMk id="27" creationId="{F8B34587-AED5-403D-8F46-0551B1B0BC63}"/>
          </ac:spMkLst>
        </pc:spChg>
        <pc:spChg chg="add mod">
          <ac:chgData name="Andriy Koval" userId="94b0ee10-df03-4853-b640-080a3ffc2346" providerId="ADAL" clId="{D2999B31-E557-4C65-87FD-15DC21347E88}" dt="2019-07-29T18:09:39.729" v="106" actId="1076"/>
          <ac:spMkLst>
            <pc:docMk/>
            <pc:sldMk cId="1166155303" sldId="261"/>
            <ac:spMk id="29" creationId="{F2A2EE95-B0F4-4C9F-A0CE-2F7E4FBEA3A0}"/>
          </ac:spMkLst>
        </pc:spChg>
        <pc:grpChg chg="add mod">
          <ac:chgData name="Andriy Koval" userId="94b0ee10-df03-4853-b640-080a3ffc2346" providerId="ADAL" clId="{D2999B31-E557-4C65-87FD-15DC21347E88}" dt="2019-07-29T18:13:00.705" v="171" actId="1076"/>
          <ac:grpSpMkLst>
            <pc:docMk/>
            <pc:sldMk cId="1166155303" sldId="261"/>
            <ac:grpSpMk id="2" creationId="{32C314F7-DC58-4A17-971F-238A695BC88B}"/>
          </ac:grpSpMkLst>
        </pc:grpChg>
        <pc:grpChg chg="add mod">
          <ac:chgData name="Andriy Koval" userId="94b0ee10-df03-4853-b640-080a3ffc2346" providerId="ADAL" clId="{D2999B31-E557-4C65-87FD-15DC21347E88}" dt="2019-07-29T18:12:46.281" v="162" actId="1035"/>
          <ac:grpSpMkLst>
            <pc:docMk/>
            <pc:sldMk cId="1166155303" sldId="261"/>
            <ac:grpSpMk id="3" creationId="{040E6344-7968-4CD6-92F2-DF4FF4C9A4C3}"/>
          </ac:grpSpMkLst>
        </pc:grpChg>
        <pc:picChg chg="add mod">
          <ac:chgData name="Andriy Koval" userId="94b0ee10-df03-4853-b640-080a3ffc2346" providerId="ADAL" clId="{D2999B31-E557-4C65-87FD-15DC21347E88}" dt="2019-07-29T18:10:24.248" v="119" actId="164"/>
          <ac:picMkLst>
            <pc:docMk/>
            <pc:sldMk cId="1166155303" sldId="261"/>
            <ac:picMk id="13" creationId="{D37970F7-E84F-47C7-964A-E38651ED086A}"/>
          </ac:picMkLst>
        </pc:picChg>
        <pc:picChg chg="add mod">
          <ac:chgData name="Andriy Koval" userId="94b0ee10-df03-4853-b640-080a3ffc2346" providerId="ADAL" clId="{D2999B31-E557-4C65-87FD-15DC21347E88}" dt="2019-07-29T18:10:24.248" v="119" actId="164"/>
          <ac:picMkLst>
            <pc:docMk/>
            <pc:sldMk cId="1166155303" sldId="261"/>
            <ac:picMk id="14" creationId="{7DA7F229-244E-4874-A44C-86D992C6D8C8}"/>
          </ac:picMkLst>
        </pc:picChg>
        <pc:picChg chg="add mod">
          <ac:chgData name="Andriy Koval" userId="94b0ee10-df03-4853-b640-080a3ffc2346" providerId="ADAL" clId="{D2999B31-E557-4C65-87FD-15DC21347E88}" dt="2019-07-29T18:10:31.824" v="121" actId="1076"/>
          <ac:picMkLst>
            <pc:docMk/>
            <pc:sldMk cId="1166155303" sldId="261"/>
            <ac:picMk id="15" creationId="{9CD94F9F-B188-4C82-98C9-4E41D632757C}"/>
          </ac:picMkLst>
        </pc:picChg>
        <pc:picChg chg="add del">
          <ac:chgData name="Andriy Koval" userId="94b0ee10-df03-4853-b640-080a3ffc2346" providerId="ADAL" clId="{D2999B31-E557-4C65-87FD-15DC21347E88}" dt="2019-07-29T18:05:23.885" v="36"/>
          <ac:picMkLst>
            <pc:docMk/>
            <pc:sldMk cId="1166155303" sldId="261"/>
            <ac:picMk id="16" creationId="{BA03D7C9-5B56-4058-ADC9-CC99C1089C85}"/>
          </ac:picMkLst>
        </pc:picChg>
        <pc:picChg chg="mod">
          <ac:chgData name="Andriy Koval" userId="94b0ee10-df03-4853-b640-080a3ffc2346" providerId="ADAL" clId="{D2999B31-E557-4C65-87FD-15DC21347E88}" dt="2019-07-29T18:03:46.306" v="11" actId="1076"/>
          <ac:picMkLst>
            <pc:docMk/>
            <pc:sldMk cId="1166155303" sldId="261"/>
            <ac:picMk id="17" creationId="{60B9A34B-EEFF-412E-8C90-E6488EAE684E}"/>
          </ac:picMkLst>
        </pc:picChg>
        <pc:picChg chg="add del">
          <ac:chgData name="Andriy Koval" userId="94b0ee10-df03-4853-b640-080a3ffc2346" providerId="ADAL" clId="{D2999B31-E557-4C65-87FD-15DC21347E88}" dt="2019-07-29T18:05:23.885" v="36"/>
          <ac:picMkLst>
            <pc:docMk/>
            <pc:sldMk cId="1166155303" sldId="261"/>
            <ac:picMk id="18" creationId="{49E3ACAC-A82D-4E3D-88E8-65A46512992D}"/>
          </ac:picMkLst>
        </pc:picChg>
        <pc:picChg chg="add del">
          <ac:chgData name="Andriy Koval" userId="94b0ee10-df03-4853-b640-080a3ffc2346" providerId="ADAL" clId="{D2999B31-E557-4C65-87FD-15DC21347E88}" dt="2019-07-29T18:05:23.885" v="36"/>
          <ac:picMkLst>
            <pc:docMk/>
            <pc:sldMk cId="1166155303" sldId="261"/>
            <ac:picMk id="25" creationId="{4252A12E-40B8-4D06-BADA-C0F12D8A15F5}"/>
          </ac:picMkLst>
        </pc:picChg>
        <pc:picChg chg="add mod">
          <ac:chgData name="Andriy Koval" userId="94b0ee10-df03-4853-b640-080a3ffc2346" providerId="ADAL" clId="{D2999B31-E557-4C65-87FD-15DC21347E88}" dt="2019-07-29T18:07:32.193" v="79" actId="1076"/>
          <ac:picMkLst>
            <pc:docMk/>
            <pc:sldMk cId="1166155303" sldId="261"/>
            <ac:picMk id="28" creationId="{0BA60F90-6C80-4EA8-B872-5F35E056707E}"/>
          </ac:picMkLst>
        </pc:picChg>
      </pc:sldChg>
    </pc:docChg>
  </pc:docChgLst>
  <pc:docChgLst>
    <pc:chgData name="Andriy Koval" userId="94b0ee10-df03-4853-b640-080a3ffc2346" providerId="ADAL" clId="{405A130B-0B2E-4F0B-A95C-22DF52DB2D17}"/>
    <pc:docChg chg="addSld modSld">
      <pc:chgData name="Andriy Koval" userId="94b0ee10-df03-4853-b640-080a3ffc2346" providerId="ADAL" clId="{405A130B-0B2E-4F0B-A95C-22DF52DB2D17}" dt="2019-11-07T22:13:59.580" v="81" actId="1076"/>
      <pc:docMkLst>
        <pc:docMk/>
      </pc:docMkLst>
      <pc:sldChg chg="addSp modSp">
        <pc:chgData name="Andriy Koval" userId="94b0ee10-df03-4853-b640-080a3ffc2346" providerId="ADAL" clId="{405A130B-0B2E-4F0B-A95C-22DF52DB2D17}" dt="2019-11-07T22:08:11" v="16" actId="1035"/>
        <pc:sldMkLst>
          <pc:docMk/>
          <pc:sldMk cId="1166155303" sldId="261"/>
        </pc:sldMkLst>
        <pc:spChg chg="mod">
          <ac:chgData name="Andriy Koval" userId="94b0ee10-df03-4853-b640-080a3ffc2346" providerId="ADAL" clId="{405A130B-0B2E-4F0B-A95C-22DF52DB2D17}" dt="2019-11-07T22:08:01.883" v="10" actId="692"/>
          <ac:spMkLst>
            <pc:docMk/>
            <pc:sldMk cId="1166155303" sldId="261"/>
            <ac:spMk id="4" creationId="{C7655D2B-19B8-4DFA-9021-B1ECC94B9D22}"/>
          </ac:spMkLst>
        </pc:spChg>
        <pc:spChg chg="mod">
          <ac:chgData name="Andriy Koval" userId="94b0ee10-df03-4853-b640-080a3ffc2346" providerId="ADAL" clId="{405A130B-0B2E-4F0B-A95C-22DF52DB2D17}" dt="2019-11-07T22:08:01.883" v="10" actId="692"/>
          <ac:spMkLst>
            <pc:docMk/>
            <pc:sldMk cId="1166155303" sldId="261"/>
            <ac:spMk id="5" creationId="{D7B3B870-1F00-4BCE-B580-A12C4F1B87D4}"/>
          </ac:spMkLst>
        </pc:spChg>
        <pc:spChg chg="mod">
          <ac:chgData name="Andriy Koval" userId="94b0ee10-df03-4853-b640-080a3ffc2346" providerId="ADAL" clId="{405A130B-0B2E-4F0B-A95C-22DF52DB2D17}" dt="2019-11-07T22:08:01.883" v="10" actId="692"/>
          <ac:spMkLst>
            <pc:docMk/>
            <pc:sldMk cId="1166155303" sldId="261"/>
            <ac:spMk id="20" creationId="{44B3C268-0FD1-4AA2-A775-2C1F6C3D736C}"/>
          </ac:spMkLst>
        </pc:spChg>
        <pc:spChg chg="mod">
          <ac:chgData name="Andriy Koval" userId="94b0ee10-df03-4853-b640-080a3ffc2346" providerId="ADAL" clId="{405A130B-0B2E-4F0B-A95C-22DF52DB2D17}" dt="2019-11-07T22:08:01.883" v="10" actId="692"/>
          <ac:spMkLst>
            <pc:docMk/>
            <pc:sldMk cId="1166155303" sldId="261"/>
            <ac:spMk id="29" creationId="{F2A2EE95-B0F4-4C9F-A0CE-2F7E4FBEA3A0}"/>
          </ac:spMkLst>
        </pc:spChg>
        <pc:grpChg chg="mod">
          <ac:chgData name="Andriy Koval" userId="94b0ee10-df03-4853-b640-080a3ffc2346" providerId="ADAL" clId="{405A130B-0B2E-4F0B-A95C-22DF52DB2D17}" dt="2019-11-07T22:08:01.883" v="10" actId="692"/>
          <ac:grpSpMkLst>
            <pc:docMk/>
            <pc:sldMk cId="1166155303" sldId="261"/>
            <ac:grpSpMk id="2" creationId="{32C314F7-DC58-4A17-971F-238A695BC88B}"/>
          </ac:grpSpMkLst>
        </pc:grpChg>
        <pc:grpChg chg="mod">
          <ac:chgData name="Andriy Koval" userId="94b0ee10-df03-4853-b640-080a3ffc2346" providerId="ADAL" clId="{405A130B-0B2E-4F0B-A95C-22DF52DB2D17}" dt="2019-11-07T22:08:11" v="16" actId="1035"/>
          <ac:grpSpMkLst>
            <pc:docMk/>
            <pc:sldMk cId="1166155303" sldId="261"/>
            <ac:grpSpMk id="3" creationId="{040E6344-7968-4CD6-92F2-DF4FF4C9A4C3}"/>
          </ac:grpSpMkLst>
        </pc:grpChg>
        <pc:picChg chg="mod">
          <ac:chgData name="Andriy Koval" userId="94b0ee10-df03-4853-b640-080a3ffc2346" providerId="ADAL" clId="{405A130B-0B2E-4F0B-A95C-22DF52DB2D17}" dt="2019-11-07T22:08:11" v="16" actId="1035"/>
          <ac:picMkLst>
            <pc:docMk/>
            <pc:sldMk cId="1166155303" sldId="261"/>
            <ac:picMk id="13" creationId="{D37970F7-E84F-47C7-964A-E38651ED086A}"/>
          </ac:picMkLst>
        </pc:picChg>
        <pc:picChg chg="mod">
          <ac:chgData name="Andriy Koval" userId="94b0ee10-df03-4853-b640-080a3ffc2346" providerId="ADAL" clId="{405A130B-0B2E-4F0B-A95C-22DF52DB2D17}" dt="2019-11-07T22:08:01.883" v="10" actId="692"/>
          <ac:picMkLst>
            <pc:docMk/>
            <pc:sldMk cId="1166155303" sldId="261"/>
            <ac:picMk id="15" creationId="{9CD94F9F-B188-4C82-98C9-4E41D632757C}"/>
          </ac:picMkLst>
        </pc:picChg>
        <pc:picChg chg="mod">
          <ac:chgData name="Andriy Koval" userId="94b0ee10-df03-4853-b640-080a3ffc2346" providerId="ADAL" clId="{405A130B-0B2E-4F0B-A95C-22DF52DB2D17}" dt="2019-11-07T22:08:01.883" v="10" actId="692"/>
          <ac:picMkLst>
            <pc:docMk/>
            <pc:sldMk cId="1166155303" sldId="261"/>
            <ac:picMk id="17" creationId="{60B9A34B-EEFF-412E-8C90-E6488EAE684E}"/>
          </ac:picMkLst>
        </pc:picChg>
        <pc:picChg chg="add mod">
          <ac:chgData name="Andriy Koval" userId="94b0ee10-df03-4853-b640-080a3ffc2346" providerId="ADAL" clId="{405A130B-0B2E-4F0B-A95C-22DF52DB2D17}" dt="2019-11-07T22:08:01.883" v="10" actId="692"/>
          <ac:picMkLst>
            <pc:docMk/>
            <pc:sldMk cId="1166155303" sldId="261"/>
            <ac:picMk id="25" creationId="{917A0858-5638-4D46-A677-6FF56B78D30E}"/>
          </ac:picMkLst>
        </pc:picChg>
        <pc:picChg chg="mod">
          <ac:chgData name="Andriy Koval" userId="94b0ee10-df03-4853-b640-080a3ffc2346" providerId="ADAL" clId="{405A130B-0B2E-4F0B-A95C-22DF52DB2D17}" dt="2019-11-07T22:08:01.883" v="10" actId="692"/>
          <ac:picMkLst>
            <pc:docMk/>
            <pc:sldMk cId="1166155303" sldId="261"/>
            <ac:picMk id="28" creationId="{0BA60F90-6C80-4EA8-B872-5F35E056707E}"/>
          </ac:picMkLst>
        </pc:picChg>
      </pc:sldChg>
      <pc:sldChg chg="addSp delSp modSp add">
        <pc:chgData name="Andriy Koval" userId="94b0ee10-df03-4853-b640-080a3ffc2346" providerId="ADAL" clId="{405A130B-0B2E-4F0B-A95C-22DF52DB2D17}" dt="2019-11-07T22:13:59.580" v="81" actId="1076"/>
        <pc:sldMkLst>
          <pc:docMk/>
          <pc:sldMk cId="2971910026" sldId="262"/>
        </pc:sldMkLst>
        <pc:spChg chg="mod">
          <ac:chgData name="Andriy Koval" userId="94b0ee10-df03-4853-b640-080a3ffc2346" providerId="ADAL" clId="{405A130B-0B2E-4F0B-A95C-22DF52DB2D17}" dt="2019-11-07T22:12:58.373" v="46" actId="2085"/>
          <ac:spMkLst>
            <pc:docMk/>
            <pc:sldMk cId="2971910026" sldId="262"/>
            <ac:spMk id="4" creationId="{C7655D2B-19B8-4DFA-9021-B1ECC94B9D22}"/>
          </ac:spMkLst>
        </pc:spChg>
        <pc:spChg chg="mod">
          <ac:chgData name="Andriy Koval" userId="94b0ee10-df03-4853-b640-080a3ffc2346" providerId="ADAL" clId="{405A130B-0B2E-4F0B-A95C-22DF52DB2D17}" dt="2019-11-07T22:12:58.373" v="46" actId="2085"/>
          <ac:spMkLst>
            <pc:docMk/>
            <pc:sldMk cId="2971910026" sldId="262"/>
            <ac:spMk id="5" creationId="{D7B3B870-1F00-4BCE-B580-A12C4F1B87D4}"/>
          </ac:spMkLst>
        </pc:spChg>
        <pc:spChg chg="add mod">
          <ac:chgData name="Andriy Koval" userId="94b0ee10-df03-4853-b640-080a3ffc2346" providerId="ADAL" clId="{405A130B-0B2E-4F0B-A95C-22DF52DB2D17}" dt="2019-11-07T22:13:46.315" v="72" actId="1076"/>
          <ac:spMkLst>
            <pc:docMk/>
            <pc:sldMk cId="2971910026" sldId="262"/>
            <ac:spMk id="7" creationId="{21CC7405-141E-4C0D-9157-7A857A93DF6C}"/>
          </ac:spMkLst>
        </pc:spChg>
        <pc:spChg chg="mod">
          <ac:chgData name="Andriy Koval" userId="94b0ee10-df03-4853-b640-080a3ffc2346" providerId="ADAL" clId="{405A130B-0B2E-4F0B-A95C-22DF52DB2D17}" dt="2019-11-07T22:12:58.373" v="46" actId="2085"/>
          <ac:spMkLst>
            <pc:docMk/>
            <pc:sldMk cId="2971910026" sldId="262"/>
            <ac:spMk id="20" creationId="{44B3C268-0FD1-4AA2-A775-2C1F6C3D736C}"/>
          </ac:spMkLst>
        </pc:spChg>
        <pc:spChg chg="mod">
          <ac:chgData name="Andriy Koval" userId="94b0ee10-df03-4853-b640-080a3ffc2346" providerId="ADAL" clId="{405A130B-0B2E-4F0B-A95C-22DF52DB2D17}" dt="2019-11-07T22:13:59.580" v="81" actId="1076"/>
          <ac:spMkLst>
            <pc:docMk/>
            <pc:sldMk cId="2971910026" sldId="262"/>
            <ac:spMk id="29" creationId="{F2A2EE95-B0F4-4C9F-A0CE-2F7E4FBEA3A0}"/>
          </ac:spMkLst>
        </pc:spChg>
        <pc:grpChg chg="mod">
          <ac:chgData name="Andriy Koval" userId="94b0ee10-df03-4853-b640-080a3ffc2346" providerId="ADAL" clId="{405A130B-0B2E-4F0B-A95C-22DF52DB2D17}" dt="2019-11-07T22:12:58.373" v="46" actId="2085"/>
          <ac:grpSpMkLst>
            <pc:docMk/>
            <pc:sldMk cId="2971910026" sldId="262"/>
            <ac:grpSpMk id="2" creationId="{32C314F7-DC58-4A17-971F-238A695BC88B}"/>
          </ac:grpSpMkLst>
        </pc:grpChg>
        <pc:grpChg chg="del mod">
          <ac:chgData name="Andriy Koval" userId="94b0ee10-df03-4853-b640-080a3ffc2346" providerId="ADAL" clId="{405A130B-0B2E-4F0B-A95C-22DF52DB2D17}" dt="2019-11-07T22:12:27.389" v="41" actId="165"/>
          <ac:grpSpMkLst>
            <pc:docMk/>
            <pc:sldMk cId="2971910026" sldId="262"/>
            <ac:grpSpMk id="3" creationId="{040E6344-7968-4CD6-92F2-DF4FF4C9A4C3}"/>
          </ac:grpSpMkLst>
        </pc:grpChg>
        <pc:picChg chg="add mod">
          <ac:chgData name="Andriy Koval" userId="94b0ee10-df03-4853-b640-080a3ffc2346" providerId="ADAL" clId="{405A130B-0B2E-4F0B-A95C-22DF52DB2D17}" dt="2019-11-07T22:12:58.373" v="46" actId="2085"/>
          <ac:picMkLst>
            <pc:docMk/>
            <pc:sldMk cId="2971910026" sldId="262"/>
            <ac:picMk id="6" creationId="{FA4CE4F4-E0B8-4C2D-9052-AAC65D85E864}"/>
          </ac:picMkLst>
        </pc:picChg>
        <pc:picChg chg="mod topLvl">
          <ac:chgData name="Andriy Koval" userId="94b0ee10-df03-4853-b640-080a3ffc2346" providerId="ADAL" clId="{405A130B-0B2E-4F0B-A95C-22DF52DB2D17}" dt="2019-11-07T22:12:58.373" v="46" actId="2085"/>
          <ac:picMkLst>
            <pc:docMk/>
            <pc:sldMk cId="2971910026" sldId="262"/>
            <ac:picMk id="13" creationId="{D37970F7-E84F-47C7-964A-E38651ED086A}"/>
          </ac:picMkLst>
        </pc:picChg>
        <pc:picChg chg="mod topLvl">
          <ac:chgData name="Andriy Koval" userId="94b0ee10-df03-4853-b640-080a3ffc2346" providerId="ADAL" clId="{405A130B-0B2E-4F0B-A95C-22DF52DB2D17}" dt="2019-11-07T22:12:58.373" v="46" actId="2085"/>
          <ac:picMkLst>
            <pc:docMk/>
            <pc:sldMk cId="2971910026" sldId="262"/>
            <ac:picMk id="14" creationId="{7DA7F229-244E-4874-A44C-86D992C6D8C8}"/>
          </ac:picMkLst>
        </pc:picChg>
        <pc:picChg chg="mod">
          <ac:chgData name="Andriy Koval" userId="94b0ee10-df03-4853-b640-080a3ffc2346" providerId="ADAL" clId="{405A130B-0B2E-4F0B-A95C-22DF52DB2D17}" dt="2019-11-07T22:12:58.373" v="46" actId="2085"/>
          <ac:picMkLst>
            <pc:docMk/>
            <pc:sldMk cId="2971910026" sldId="262"/>
            <ac:picMk id="15" creationId="{9CD94F9F-B188-4C82-98C9-4E41D632757C}"/>
          </ac:picMkLst>
        </pc:picChg>
        <pc:picChg chg="mod">
          <ac:chgData name="Andriy Koval" userId="94b0ee10-df03-4853-b640-080a3ffc2346" providerId="ADAL" clId="{405A130B-0B2E-4F0B-A95C-22DF52DB2D17}" dt="2019-11-07T22:12:58.373" v="46" actId="2085"/>
          <ac:picMkLst>
            <pc:docMk/>
            <pc:sldMk cId="2971910026" sldId="262"/>
            <ac:picMk id="17" creationId="{60B9A34B-EEFF-412E-8C90-E6488EAE684E}"/>
          </ac:picMkLst>
        </pc:picChg>
        <pc:picChg chg="mod">
          <ac:chgData name="Andriy Koval" userId="94b0ee10-df03-4853-b640-080a3ffc2346" providerId="ADAL" clId="{405A130B-0B2E-4F0B-A95C-22DF52DB2D17}" dt="2019-11-07T22:13:51.074" v="80" actId="1038"/>
          <ac:picMkLst>
            <pc:docMk/>
            <pc:sldMk cId="2971910026" sldId="262"/>
            <ac:picMk id="25" creationId="{917A0858-5638-4D46-A677-6FF56B78D30E}"/>
          </ac:picMkLst>
        </pc:picChg>
        <pc:picChg chg="del mod">
          <ac:chgData name="Andriy Koval" userId="94b0ee10-df03-4853-b640-080a3ffc2346" providerId="ADAL" clId="{405A130B-0B2E-4F0B-A95C-22DF52DB2D17}" dt="2019-11-07T22:13:18.807" v="47" actId="478"/>
          <ac:picMkLst>
            <pc:docMk/>
            <pc:sldMk cId="2971910026" sldId="262"/>
            <ac:picMk id="28" creationId="{0BA60F90-6C80-4EA8-B872-5F35E056707E}"/>
          </ac:picMkLst>
        </pc:picChg>
      </pc:sldChg>
    </pc:docChg>
  </pc:docChgLst>
  <pc:docChgLst>
    <pc:chgData name="Andriy Koval" userId="94b0ee10-df03-4853-b640-080a3ffc2346" providerId="ADAL" clId="{854AE4BE-3747-4323-A107-98073A238CFF}"/>
    <pc:docChg chg="custSel delSld modSld">
      <pc:chgData name="Andriy Koval" userId="94b0ee10-df03-4853-b640-080a3ffc2346" providerId="ADAL" clId="{854AE4BE-3747-4323-A107-98073A238CFF}" dt="2019-11-28T15:32:09.792" v="51" actId="2696"/>
      <pc:docMkLst>
        <pc:docMk/>
      </pc:docMkLst>
      <pc:sldChg chg="del">
        <pc:chgData name="Andriy Koval" userId="94b0ee10-df03-4853-b640-080a3ffc2346" providerId="ADAL" clId="{854AE4BE-3747-4323-A107-98073A238CFF}" dt="2019-11-28T15:32:09.792" v="51" actId="2696"/>
        <pc:sldMkLst>
          <pc:docMk/>
          <pc:sldMk cId="1166155303" sldId="261"/>
        </pc:sldMkLst>
      </pc:sldChg>
      <pc:sldChg chg="addSp delSp modSp">
        <pc:chgData name="Andriy Koval" userId="94b0ee10-df03-4853-b640-080a3ffc2346" providerId="ADAL" clId="{854AE4BE-3747-4323-A107-98073A238CFF}" dt="2019-11-28T15:32:00.790" v="50" actId="1076"/>
        <pc:sldMkLst>
          <pc:docMk/>
          <pc:sldMk cId="2971910026" sldId="262"/>
        </pc:sldMkLst>
        <pc:spChg chg="del">
          <ac:chgData name="Andriy Koval" userId="94b0ee10-df03-4853-b640-080a3ffc2346" providerId="ADAL" clId="{854AE4BE-3747-4323-A107-98073A238CFF}" dt="2019-11-28T15:29:39.228" v="1" actId="478"/>
          <ac:spMkLst>
            <pc:docMk/>
            <pc:sldMk cId="2971910026" sldId="262"/>
            <ac:spMk id="7" creationId="{21CC7405-141E-4C0D-9157-7A857A93DF6C}"/>
          </ac:spMkLst>
        </pc:spChg>
        <pc:spChg chg="mod">
          <ac:chgData name="Andriy Koval" userId="94b0ee10-df03-4853-b640-080a3ffc2346" providerId="ADAL" clId="{854AE4BE-3747-4323-A107-98073A238CFF}" dt="2019-11-28T15:31:21.043" v="21" actId="1076"/>
          <ac:spMkLst>
            <pc:docMk/>
            <pc:sldMk cId="2971910026" sldId="262"/>
            <ac:spMk id="29" creationId="{F2A2EE95-B0F4-4C9F-A0CE-2F7E4FBEA3A0}"/>
          </ac:spMkLst>
        </pc:spChg>
        <pc:grpChg chg="del">
          <ac:chgData name="Andriy Koval" userId="94b0ee10-df03-4853-b640-080a3ffc2346" providerId="ADAL" clId="{854AE4BE-3747-4323-A107-98073A238CFF}" dt="2019-11-28T15:29:35.197" v="0" actId="478"/>
          <ac:grpSpMkLst>
            <pc:docMk/>
            <pc:sldMk cId="2971910026" sldId="262"/>
            <ac:grpSpMk id="2" creationId="{32C314F7-DC58-4A17-971F-238A695BC88B}"/>
          </ac:grpSpMkLst>
        </pc:grpChg>
        <pc:picChg chg="del">
          <ac:chgData name="Andriy Koval" userId="94b0ee10-df03-4853-b640-080a3ffc2346" providerId="ADAL" clId="{854AE4BE-3747-4323-A107-98073A238CFF}" dt="2019-11-28T15:29:39.228" v="1" actId="478"/>
          <ac:picMkLst>
            <pc:docMk/>
            <pc:sldMk cId="2971910026" sldId="262"/>
            <ac:picMk id="6" creationId="{FA4CE4F4-E0B8-4C2D-9052-AAC65D85E864}"/>
          </ac:picMkLst>
        </pc:picChg>
        <pc:picChg chg="add mod">
          <ac:chgData name="Andriy Koval" userId="94b0ee10-df03-4853-b640-080a3ffc2346" providerId="ADAL" clId="{854AE4BE-3747-4323-A107-98073A238CFF}" dt="2019-11-28T15:31:32.574" v="43" actId="1036"/>
          <ac:picMkLst>
            <pc:docMk/>
            <pc:sldMk cId="2971910026" sldId="262"/>
            <ac:picMk id="8" creationId="{5669213B-4D27-4EE8-BDCB-DD5193AE90FD}"/>
          </ac:picMkLst>
        </pc:picChg>
        <pc:picChg chg="add del mod">
          <ac:chgData name="Andriy Koval" userId="94b0ee10-df03-4853-b640-080a3ffc2346" providerId="ADAL" clId="{854AE4BE-3747-4323-A107-98073A238CFF}" dt="2019-11-28T15:31:07.406" v="18" actId="478"/>
          <ac:picMkLst>
            <pc:docMk/>
            <pc:sldMk cId="2971910026" sldId="262"/>
            <ac:picMk id="10" creationId="{17D4E9A5-E11D-4496-909B-5BA3EB7E5B7D}"/>
          </ac:picMkLst>
        </pc:picChg>
        <pc:picChg chg="add mod">
          <ac:chgData name="Andriy Koval" userId="94b0ee10-df03-4853-b640-080a3ffc2346" providerId="ADAL" clId="{854AE4BE-3747-4323-A107-98073A238CFF}" dt="2019-11-28T15:31:04.529" v="17" actId="1076"/>
          <ac:picMkLst>
            <pc:docMk/>
            <pc:sldMk cId="2971910026" sldId="262"/>
            <ac:picMk id="12" creationId="{CC5588F6-6266-4DDC-BF05-38B68D7A14E2}"/>
          </ac:picMkLst>
        </pc:picChg>
        <pc:picChg chg="mod">
          <ac:chgData name="Andriy Koval" userId="94b0ee10-df03-4853-b640-080a3ffc2346" providerId="ADAL" clId="{854AE4BE-3747-4323-A107-98073A238CFF}" dt="2019-11-28T15:30:36.732" v="9" actId="1076"/>
          <ac:picMkLst>
            <pc:docMk/>
            <pc:sldMk cId="2971910026" sldId="262"/>
            <ac:picMk id="14" creationId="{7DA7F229-244E-4874-A44C-86D992C6D8C8}"/>
          </ac:picMkLst>
        </pc:picChg>
        <pc:picChg chg="del">
          <ac:chgData name="Andriy Koval" userId="94b0ee10-df03-4853-b640-080a3ffc2346" providerId="ADAL" clId="{854AE4BE-3747-4323-A107-98073A238CFF}" dt="2019-11-28T15:29:35.197" v="0" actId="478"/>
          <ac:picMkLst>
            <pc:docMk/>
            <pc:sldMk cId="2971910026" sldId="262"/>
            <ac:picMk id="15" creationId="{9CD94F9F-B188-4C82-98C9-4E41D632757C}"/>
          </ac:picMkLst>
        </pc:picChg>
        <pc:picChg chg="del">
          <ac:chgData name="Andriy Koval" userId="94b0ee10-df03-4853-b640-080a3ffc2346" providerId="ADAL" clId="{854AE4BE-3747-4323-A107-98073A238CFF}" dt="2019-11-28T15:29:35.197" v="0" actId="478"/>
          <ac:picMkLst>
            <pc:docMk/>
            <pc:sldMk cId="2971910026" sldId="262"/>
            <ac:picMk id="17" creationId="{60B9A34B-EEFF-412E-8C90-E6488EAE684E}"/>
          </ac:picMkLst>
        </pc:picChg>
        <pc:picChg chg="add mod">
          <ac:chgData name="Andriy Koval" userId="94b0ee10-df03-4853-b640-080a3ffc2346" providerId="ADAL" clId="{854AE4BE-3747-4323-A107-98073A238CFF}" dt="2019-11-28T15:32:00.790" v="50" actId="1076"/>
          <ac:picMkLst>
            <pc:docMk/>
            <pc:sldMk cId="2971910026" sldId="262"/>
            <ac:picMk id="18" creationId="{3EC4183A-CB6E-4ADF-959D-565517519208}"/>
          </ac:picMkLst>
        </pc:picChg>
        <pc:picChg chg="add mod">
          <ac:chgData name="Andriy Koval" userId="94b0ee10-df03-4853-b640-080a3ffc2346" providerId="ADAL" clId="{854AE4BE-3747-4323-A107-98073A238CFF}" dt="2019-11-28T15:30:16.429" v="7" actId="1076"/>
          <ac:picMkLst>
            <pc:docMk/>
            <pc:sldMk cId="2971910026" sldId="262"/>
            <ac:picMk id="27" creationId="{1604572A-12A5-4891-8279-539C5ED2C37E}"/>
          </ac:picMkLst>
        </pc:picChg>
        <pc:picChg chg="add del">
          <ac:chgData name="Andriy Koval" userId="94b0ee10-df03-4853-b640-080a3ffc2346" providerId="ADAL" clId="{854AE4BE-3747-4323-A107-98073A238CFF}" dt="2019-11-28T15:30:40.240" v="11"/>
          <ac:picMkLst>
            <pc:docMk/>
            <pc:sldMk cId="2971910026" sldId="262"/>
            <ac:picMk id="28" creationId="{FB711F10-3F23-44F4-8198-C07446CC6394}"/>
          </ac:picMkLst>
        </pc:picChg>
      </pc:sld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879964"/>
            <a:ext cx="6217920" cy="1871945"/>
          </a:xfrm>
        </p:spPr>
        <p:txBody>
          <a:bodyPr anchor="b"/>
          <a:lstStyle>
            <a:lvl1pPr algn="ctr">
              <a:defRPr sz="47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824098"/>
            <a:ext cx="5486400" cy="1298164"/>
          </a:xfrm>
        </p:spPr>
        <p:txBody>
          <a:bodyPr/>
          <a:lstStyle>
            <a:lvl1pPr marL="0" indent="0" algn="ctr">
              <a:buNone/>
              <a:defRPr sz="1882"/>
            </a:lvl1pPr>
            <a:lvl2pPr marL="358445" indent="0" algn="ctr">
              <a:buNone/>
              <a:defRPr sz="1568"/>
            </a:lvl2pPr>
            <a:lvl3pPr marL="716890" indent="0" algn="ctr">
              <a:buNone/>
              <a:defRPr sz="1411"/>
            </a:lvl3pPr>
            <a:lvl4pPr marL="1075334" indent="0" algn="ctr">
              <a:buNone/>
              <a:defRPr sz="1254"/>
            </a:lvl4pPr>
            <a:lvl5pPr marL="1433779" indent="0" algn="ctr">
              <a:buNone/>
              <a:defRPr sz="1254"/>
            </a:lvl5pPr>
            <a:lvl6pPr marL="1792224" indent="0" algn="ctr">
              <a:buNone/>
              <a:defRPr sz="1254"/>
            </a:lvl6pPr>
            <a:lvl7pPr marL="2150669" indent="0" algn="ctr">
              <a:buNone/>
              <a:defRPr sz="1254"/>
            </a:lvl7pPr>
            <a:lvl8pPr marL="2509114" indent="0" algn="ctr">
              <a:buNone/>
              <a:defRPr sz="1254"/>
            </a:lvl8pPr>
            <a:lvl9pPr marL="2867558" indent="0" algn="ctr">
              <a:buNone/>
              <a:defRPr sz="125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148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450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286268"/>
            <a:ext cx="1577340" cy="45566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286268"/>
            <a:ext cx="4640580" cy="45566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320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334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1340484"/>
            <a:ext cx="6309360" cy="2236625"/>
          </a:xfrm>
        </p:spPr>
        <p:txBody>
          <a:bodyPr anchor="b"/>
          <a:lstStyle>
            <a:lvl1pPr>
              <a:defRPr sz="47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3598268"/>
            <a:ext cx="6309360" cy="1176188"/>
          </a:xfrm>
        </p:spPr>
        <p:txBody>
          <a:bodyPr/>
          <a:lstStyle>
            <a:lvl1pPr marL="0" indent="0">
              <a:buNone/>
              <a:defRPr sz="1882">
                <a:solidFill>
                  <a:schemeClr val="tx1"/>
                </a:solidFill>
              </a:defRPr>
            </a:lvl1pPr>
            <a:lvl2pPr marL="358445" indent="0">
              <a:buNone/>
              <a:defRPr sz="1568">
                <a:solidFill>
                  <a:schemeClr val="tx1">
                    <a:tint val="75000"/>
                  </a:schemeClr>
                </a:solidFill>
              </a:defRPr>
            </a:lvl2pPr>
            <a:lvl3pPr marL="716890" indent="0">
              <a:buNone/>
              <a:defRPr sz="1411">
                <a:solidFill>
                  <a:schemeClr val="tx1">
                    <a:tint val="75000"/>
                  </a:schemeClr>
                </a:solidFill>
              </a:defRPr>
            </a:lvl3pPr>
            <a:lvl4pPr marL="1075334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4pPr>
            <a:lvl5pPr marL="1433779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5pPr>
            <a:lvl6pPr marL="1792224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6pPr>
            <a:lvl7pPr marL="2150669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7pPr>
            <a:lvl8pPr marL="2509114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8pPr>
            <a:lvl9pPr marL="2867558" indent="0">
              <a:buNone/>
              <a:defRPr sz="12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521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431341"/>
            <a:ext cx="3108960" cy="34115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1431341"/>
            <a:ext cx="3108960" cy="34115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852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86269"/>
            <a:ext cx="6309360" cy="103927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1318079"/>
            <a:ext cx="3094672" cy="645970"/>
          </a:xfrm>
        </p:spPr>
        <p:txBody>
          <a:bodyPr anchor="b"/>
          <a:lstStyle>
            <a:lvl1pPr marL="0" indent="0">
              <a:buNone/>
              <a:defRPr sz="1882" b="1"/>
            </a:lvl1pPr>
            <a:lvl2pPr marL="358445" indent="0">
              <a:buNone/>
              <a:defRPr sz="1568" b="1"/>
            </a:lvl2pPr>
            <a:lvl3pPr marL="716890" indent="0">
              <a:buNone/>
              <a:defRPr sz="1411" b="1"/>
            </a:lvl3pPr>
            <a:lvl4pPr marL="1075334" indent="0">
              <a:buNone/>
              <a:defRPr sz="1254" b="1"/>
            </a:lvl4pPr>
            <a:lvl5pPr marL="1433779" indent="0">
              <a:buNone/>
              <a:defRPr sz="1254" b="1"/>
            </a:lvl5pPr>
            <a:lvl6pPr marL="1792224" indent="0">
              <a:buNone/>
              <a:defRPr sz="1254" b="1"/>
            </a:lvl6pPr>
            <a:lvl7pPr marL="2150669" indent="0">
              <a:buNone/>
              <a:defRPr sz="1254" b="1"/>
            </a:lvl7pPr>
            <a:lvl8pPr marL="2509114" indent="0">
              <a:buNone/>
              <a:defRPr sz="1254" b="1"/>
            </a:lvl8pPr>
            <a:lvl9pPr marL="2867558" indent="0">
              <a:buNone/>
              <a:defRPr sz="125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1964048"/>
            <a:ext cx="3094672" cy="28888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1318079"/>
            <a:ext cx="3109913" cy="645970"/>
          </a:xfrm>
        </p:spPr>
        <p:txBody>
          <a:bodyPr anchor="b"/>
          <a:lstStyle>
            <a:lvl1pPr marL="0" indent="0">
              <a:buNone/>
              <a:defRPr sz="1882" b="1"/>
            </a:lvl1pPr>
            <a:lvl2pPr marL="358445" indent="0">
              <a:buNone/>
              <a:defRPr sz="1568" b="1"/>
            </a:lvl2pPr>
            <a:lvl3pPr marL="716890" indent="0">
              <a:buNone/>
              <a:defRPr sz="1411" b="1"/>
            </a:lvl3pPr>
            <a:lvl4pPr marL="1075334" indent="0">
              <a:buNone/>
              <a:defRPr sz="1254" b="1"/>
            </a:lvl4pPr>
            <a:lvl5pPr marL="1433779" indent="0">
              <a:buNone/>
              <a:defRPr sz="1254" b="1"/>
            </a:lvl5pPr>
            <a:lvl6pPr marL="1792224" indent="0">
              <a:buNone/>
              <a:defRPr sz="1254" b="1"/>
            </a:lvl6pPr>
            <a:lvl7pPr marL="2150669" indent="0">
              <a:buNone/>
              <a:defRPr sz="1254" b="1"/>
            </a:lvl7pPr>
            <a:lvl8pPr marL="2509114" indent="0">
              <a:buNone/>
              <a:defRPr sz="1254" b="1"/>
            </a:lvl8pPr>
            <a:lvl9pPr marL="2867558" indent="0">
              <a:buNone/>
              <a:defRPr sz="125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1964048"/>
            <a:ext cx="3109913" cy="28888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156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11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314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58458"/>
            <a:ext cx="2359342" cy="1254601"/>
          </a:xfrm>
        </p:spPr>
        <p:txBody>
          <a:bodyPr anchor="b"/>
          <a:lstStyle>
            <a:lvl1pPr>
              <a:defRPr sz="25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774170"/>
            <a:ext cx="3703320" cy="3821058"/>
          </a:xfrm>
        </p:spPr>
        <p:txBody>
          <a:bodyPr/>
          <a:lstStyle>
            <a:lvl1pPr>
              <a:defRPr sz="2509"/>
            </a:lvl1pPr>
            <a:lvl2pPr>
              <a:defRPr sz="2195"/>
            </a:lvl2pPr>
            <a:lvl3pPr>
              <a:defRPr sz="1882"/>
            </a:lvl3pPr>
            <a:lvl4pPr>
              <a:defRPr sz="1568"/>
            </a:lvl4pPr>
            <a:lvl5pPr>
              <a:defRPr sz="1568"/>
            </a:lvl5pPr>
            <a:lvl6pPr>
              <a:defRPr sz="1568"/>
            </a:lvl6pPr>
            <a:lvl7pPr>
              <a:defRPr sz="1568"/>
            </a:lvl7pPr>
            <a:lvl8pPr>
              <a:defRPr sz="1568"/>
            </a:lvl8pPr>
            <a:lvl9pPr>
              <a:defRPr sz="15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613059"/>
            <a:ext cx="2359342" cy="2988391"/>
          </a:xfrm>
        </p:spPr>
        <p:txBody>
          <a:bodyPr/>
          <a:lstStyle>
            <a:lvl1pPr marL="0" indent="0">
              <a:buNone/>
              <a:defRPr sz="1254"/>
            </a:lvl1pPr>
            <a:lvl2pPr marL="358445" indent="0">
              <a:buNone/>
              <a:defRPr sz="1098"/>
            </a:lvl2pPr>
            <a:lvl3pPr marL="716890" indent="0">
              <a:buNone/>
              <a:defRPr sz="941"/>
            </a:lvl3pPr>
            <a:lvl4pPr marL="1075334" indent="0">
              <a:buNone/>
              <a:defRPr sz="784"/>
            </a:lvl4pPr>
            <a:lvl5pPr marL="1433779" indent="0">
              <a:buNone/>
              <a:defRPr sz="784"/>
            </a:lvl5pPr>
            <a:lvl6pPr marL="1792224" indent="0">
              <a:buNone/>
              <a:defRPr sz="784"/>
            </a:lvl6pPr>
            <a:lvl7pPr marL="2150669" indent="0">
              <a:buNone/>
              <a:defRPr sz="784"/>
            </a:lvl7pPr>
            <a:lvl8pPr marL="2509114" indent="0">
              <a:buNone/>
              <a:defRPr sz="784"/>
            </a:lvl8pPr>
            <a:lvl9pPr marL="2867558" indent="0">
              <a:buNone/>
              <a:defRPr sz="7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865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58458"/>
            <a:ext cx="2359342" cy="1254601"/>
          </a:xfrm>
        </p:spPr>
        <p:txBody>
          <a:bodyPr anchor="b"/>
          <a:lstStyle>
            <a:lvl1pPr>
              <a:defRPr sz="25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774170"/>
            <a:ext cx="3703320" cy="3821058"/>
          </a:xfrm>
        </p:spPr>
        <p:txBody>
          <a:bodyPr anchor="t"/>
          <a:lstStyle>
            <a:lvl1pPr marL="0" indent="0">
              <a:buNone/>
              <a:defRPr sz="2509"/>
            </a:lvl1pPr>
            <a:lvl2pPr marL="358445" indent="0">
              <a:buNone/>
              <a:defRPr sz="2195"/>
            </a:lvl2pPr>
            <a:lvl3pPr marL="716890" indent="0">
              <a:buNone/>
              <a:defRPr sz="1882"/>
            </a:lvl3pPr>
            <a:lvl4pPr marL="1075334" indent="0">
              <a:buNone/>
              <a:defRPr sz="1568"/>
            </a:lvl4pPr>
            <a:lvl5pPr marL="1433779" indent="0">
              <a:buNone/>
              <a:defRPr sz="1568"/>
            </a:lvl5pPr>
            <a:lvl6pPr marL="1792224" indent="0">
              <a:buNone/>
              <a:defRPr sz="1568"/>
            </a:lvl6pPr>
            <a:lvl7pPr marL="2150669" indent="0">
              <a:buNone/>
              <a:defRPr sz="1568"/>
            </a:lvl7pPr>
            <a:lvl8pPr marL="2509114" indent="0">
              <a:buNone/>
              <a:defRPr sz="1568"/>
            </a:lvl8pPr>
            <a:lvl9pPr marL="2867558" indent="0">
              <a:buNone/>
              <a:defRPr sz="156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613059"/>
            <a:ext cx="2359342" cy="2988391"/>
          </a:xfrm>
        </p:spPr>
        <p:txBody>
          <a:bodyPr/>
          <a:lstStyle>
            <a:lvl1pPr marL="0" indent="0">
              <a:buNone/>
              <a:defRPr sz="1254"/>
            </a:lvl1pPr>
            <a:lvl2pPr marL="358445" indent="0">
              <a:buNone/>
              <a:defRPr sz="1098"/>
            </a:lvl2pPr>
            <a:lvl3pPr marL="716890" indent="0">
              <a:buNone/>
              <a:defRPr sz="941"/>
            </a:lvl3pPr>
            <a:lvl4pPr marL="1075334" indent="0">
              <a:buNone/>
              <a:defRPr sz="784"/>
            </a:lvl4pPr>
            <a:lvl5pPr marL="1433779" indent="0">
              <a:buNone/>
              <a:defRPr sz="784"/>
            </a:lvl5pPr>
            <a:lvl6pPr marL="1792224" indent="0">
              <a:buNone/>
              <a:defRPr sz="784"/>
            </a:lvl6pPr>
            <a:lvl7pPr marL="2150669" indent="0">
              <a:buNone/>
              <a:defRPr sz="784"/>
            </a:lvl7pPr>
            <a:lvl8pPr marL="2509114" indent="0">
              <a:buNone/>
              <a:defRPr sz="784"/>
            </a:lvl8pPr>
            <a:lvl9pPr marL="2867558" indent="0">
              <a:buNone/>
              <a:defRPr sz="7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916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286269"/>
            <a:ext cx="6309360" cy="10392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431341"/>
            <a:ext cx="6309360" cy="3411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4983557"/>
            <a:ext cx="1645920" cy="2862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082D2-728E-47B7-AA51-904213E59808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4983557"/>
            <a:ext cx="2468880" cy="2862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4983557"/>
            <a:ext cx="1645920" cy="2862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2D271-3B95-4465-9583-1D8B060C1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825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716890" rtl="0" eaLnBrk="1" latinLnBrk="0" hangingPunct="1">
        <a:lnSpc>
          <a:spcPct val="90000"/>
        </a:lnSpc>
        <a:spcBef>
          <a:spcPct val="0"/>
        </a:spcBef>
        <a:buNone/>
        <a:defRPr sz="34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222" indent="-179222" algn="l" defTabSz="716890" rtl="0" eaLnBrk="1" latinLnBrk="0" hangingPunct="1">
        <a:lnSpc>
          <a:spcPct val="90000"/>
        </a:lnSpc>
        <a:spcBef>
          <a:spcPts val="784"/>
        </a:spcBef>
        <a:buFont typeface="Arial" panose="020B0604020202020204" pitchFamily="34" charset="0"/>
        <a:buChar char="•"/>
        <a:defRPr sz="2195" kern="1200">
          <a:solidFill>
            <a:schemeClr val="tx1"/>
          </a:solidFill>
          <a:latin typeface="+mn-lt"/>
          <a:ea typeface="+mn-ea"/>
          <a:cs typeface="+mn-cs"/>
        </a:defRPr>
      </a:lvl1pPr>
      <a:lvl2pPr marL="537667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882" kern="1200">
          <a:solidFill>
            <a:schemeClr val="tx1"/>
          </a:solidFill>
          <a:latin typeface="+mn-lt"/>
          <a:ea typeface="+mn-ea"/>
          <a:cs typeface="+mn-cs"/>
        </a:defRPr>
      </a:lvl2pPr>
      <a:lvl3pPr marL="896112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568" kern="1200">
          <a:solidFill>
            <a:schemeClr val="tx1"/>
          </a:solidFill>
          <a:latin typeface="+mn-lt"/>
          <a:ea typeface="+mn-ea"/>
          <a:cs typeface="+mn-cs"/>
        </a:defRPr>
      </a:lvl3pPr>
      <a:lvl4pPr marL="1254557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4pPr>
      <a:lvl5pPr marL="1613002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5pPr>
      <a:lvl6pPr marL="1971446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6pPr>
      <a:lvl7pPr marL="2329891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7pPr>
      <a:lvl8pPr marL="2688336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8pPr>
      <a:lvl9pPr marL="3046781" indent="-179222" algn="l" defTabSz="71689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1pPr>
      <a:lvl2pPr marL="358445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2pPr>
      <a:lvl3pPr marL="716890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3pPr>
      <a:lvl4pPr marL="1075334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4pPr>
      <a:lvl5pPr marL="1433779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5pPr>
      <a:lvl6pPr marL="1792224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6pPr>
      <a:lvl7pPr marL="2150669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7pPr>
      <a:lvl8pPr marL="2509114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8pPr>
      <a:lvl9pPr marL="2867558" algn="l" defTabSz="716890" rtl="0" eaLnBrk="1" latinLnBrk="0" hangingPunct="1">
        <a:defRPr sz="141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7655D2B-19B8-4DFA-9021-B1ECC94B9D22}"/>
              </a:ext>
            </a:extLst>
          </p:cNvPr>
          <p:cNvSpPr/>
          <p:nvPr/>
        </p:nvSpPr>
        <p:spPr>
          <a:xfrm>
            <a:off x="0" y="2237"/>
            <a:ext cx="7315200" cy="5375871"/>
          </a:xfrm>
          <a:prstGeom prst="rect">
            <a:avLst/>
          </a:prstGeom>
          <a:solidFill>
            <a:schemeClr val="accent4">
              <a:lumMod val="60000"/>
              <a:lumOff val="40000"/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B3B870-1F00-4BCE-B580-A12C4F1B87D4}"/>
              </a:ext>
            </a:extLst>
          </p:cNvPr>
          <p:cNvSpPr/>
          <p:nvPr/>
        </p:nvSpPr>
        <p:spPr>
          <a:xfrm>
            <a:off x="0" y="629162"/>
            <a:ext cx="7315200" cy="4114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A0B856-4DF0-4D20-BC67-1F56F84DAB70}"/>
              </a:ext>
            </a:extLst>
          </p:cNvPr>
          <p:cNvSpPr txBox="1"/>
          <p:nvPr/>
        </p:nvSpPr>
        <p:spPr>
          <a:xfrm>
            <a:off x="613212" y="129557"/>
            <a:ext cx="1348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Inside the post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496F73-D4AA-4BEF-964D-09892EF30FE7}"/>
              </a:ext>
            </a:extLst>
          </p:cNvPr>
          <p:cNvSpPr txBox="1"/>
          <p:nvPr/>
        </p:nvSpPr>
        <p:spPr>
          <a:xfrm>
            <a:off x="613212" y="752287"/>
            <a:ext cx="10198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Main page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B3C268-0FD1-4AA2-A775-2C1F6C3D736C}"/>
              </a:ext>
            </a:extLst>
          </p:cNvPr>
          <p:cNvSpPr/>
          <p:nvPr/>
        </p:nvSpPr>
        <p:spPr>
          <a:xfrm>
            <a:off x="0" y="1405780"/>
            <a:ext cx="7315200" cy="2560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EEEB6D0-E176-4C3F-8C46-8B8FA4E0EE50}"/>
              </a:ext>
            </a:extLst>
          </p:cNvPr>
          <p:cNvGrpSpPr/>
          <p:nvPr/>
        </p:nvGrpSpPr>
        <p:grpSpPr>
          <a:xfrm>
            <a:off x="0" y="4825991"/>
            <a:ext cx="565298" cy="552117"/>
            <a:chOff x="0" y="4189938"/>
            <a:chExt cx="565298" cy="55211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51B11EB-8DEC-439F-A281-8B45079CFB8E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F9E91A-C2F8-44F5-BABD-64455C44D20B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228CF85-1403-4E53-BC0C-4A53E35597E3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E0F5907-FE53-4F20-A867-0218252EE4AD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BBCC00D-8910-4A44-9C71-9CD07AE5774B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4FC659F-9A20-4FE1-B0FB-081A61CA658E}"/>
              </a:ext>
            </a:extLst>
          </p:cNvPr>
          <p:cNvGrpSpPr/>
          <p:nvPr/>
        </p:nvGrpSpPr>
        <p:grpSpPr>
          <a:xfrm>
            <a:off x="6749902" y="4825991"/>
            <a:ext cx="565298" cy="552117"/>
            <a:chOff x="0" y="4189938"/>
            <a:chExt cx="565298" cy="552117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8DAB645-FCE0-48F9-B2F5-6E78A321BAF9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A3780C1-DAB9-4D7F-848F-182CCBC818DA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9EBCD75-07F8-4395-92C2-EC35DB80261E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225E002-9D44-4D07-A614-C8538F39F5F6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E5DB12D-F89C-4B73-8335-636118139F09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7136728-05DE-43AA-857D-921B8BE28714}"/>
              </a:ext>
            </a:extLst>
          </p:cNvPr>
          <p:cNvGrpSpPr/>
          <p:nvPr/>
        </p:nvGrpSpPr>
        <p:grpSpPr>
          <a:xfrm>
            <a:off x="6749902" y="631031"/>
            <a:ext cx="565298" cy="552117"/>
            <a:chOff x="0" y="4189938"/>
            <a:chExt cx="565298" cy="552117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B78A4A3-D6B5-42FB-ADF0-597EE585A0ED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E91D3AB-25ED-411E-A822-F6A64E009E47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7AA77A5-56BD-49EA-A931-1E8526ECC00C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F3AED6E-9AAE-47B7-A9A1-C4DE42169260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84751EF-F473-4740-9941-DAAFFF51F528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E37F7B9-620F-4A25-A072-279365E1CA1F}"/>
              </a:ext>
            </a:extLst>
          </p:cNvPr>
          <p:cNvGrpSpPr/>
          <p:nvPr/>
        </p:nvGrpSpPr>
        <p:grpSpPr>
          <a:xfrm>
            <a:off x="6749902" y="1339"/>
            <a:ext cx="565298" cy="552117"/>
            <a:chOff x="0" y="4189938"/>
            <a:chExt cx="565298" cy="552117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61C699B-E6A4-46E2-82F6-79639EB84EAB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8F8CCFE-2836-4FD6-B735-10AA4C766186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9DE8ABF-8632-4B85-A4B5-EAE8FB24024D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FA251191-9045-4452-9C15-94DE0103E3F0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4E7A28A-6537-4567-8A72-DA4480999922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5B0006A-387E-4916-9D88-FDF55F92C6EB}"/>
              </a:ext>
            </a:extLst>
          </p:cNvPr>
          <p:cNvGrpSpPr/>
          <p:nvPr/>
        </p:nvGrpSpPr>
        <p:grpSpPr>
          <a:xfrm>
            <a:off x="6749902" y="1408271"/>
            <a:ext cx="565298" cy="552117"/>
            <a:chOff x="0" y="4189938"/>
            <a:chExt cx="565298" cy="552117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A623C33-5117-4772-8C19-6E8A89C8DBB4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CDB6A44E-C5FB-4019-9198-EBD8CCB97B19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C7D96A3-664A-452C-A950-A0F97984F7D5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9530D54A-756C-498B-91E4-0D7B733A920F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E3C5F20-BB09-44F1-A4FC-09232D937468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64E0CBF-E48C-4802-AAC3-BEDDB389AB14}"/>
              </a:ext>
            </a:extLst>
          </p:cNvPr>
          <p:cNvGrpSpPr/>
          <p:nvPr/>
        </p:nvGrpSpPr>
        <p:grpSpPr>
          <a:xfrm>
            <a:off x="6749902" y="4191845"/>
            <a:ext cx="565298" cy="552117"/>
            <a:chOff x="0" y="4189938"/>
            <a:chExt cx="565298" cy="552117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904143C-EBBF-477F-9A70-A72B3C8D66E5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474A77D-7DFE-45E0-BD7D-590D07EEE2AF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2CA10714-D6A6-4E2B-AB7D-814E226BA8B7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B62239A-E5DB-40FC-971A-5DB523E175A5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D40BB0F-66B4-474E-B2EB-93FDAD4D898E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29B97D16-4679-487E-BFD0-A4704CCA6699}"/>
              </a:ext>
            </a:extLst>
          </p:cNvPr>
          <p:cNvGrpSpPr/>
          <p:nvPr/>
        </p:nvGrpSpPr>
        <p:grpSpPr>
          <a:xfrm>
            <a:off x="0" y="4191845"/>
            <a:ext cx="565298" cy="552117"/>
            <a:chOff x="0" y="4189938"/>
            <a:chExt cx="565298" cy="552117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238A9D1-84E2-412D-9336-D798728BF4F2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91C9996D-CEA3-4003-9DB9-9ED42CA9D2E8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4DC63F2B-5ACA-4262-A4E1-887FC1FE95A4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D3B2A912-86C6-447C-A009-24C87FE3CAD8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7E2E1E0F-BC30-468C-A694-C60E991E69D5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ACC9B422-180B-4E0B-8768-2636046CBBBF}"/>
              </a:ext>
            </a:extLst>
          </p:cNvPr>
          <p:cNvGrpSpPr/>
          <p:nvPr/>
        </p:nvGrpSpPr>
        <p:grpSpPr>
          <a:xfrm>
            <a:off x="6749902" y="3414294"/>
            <a:ext cx="565298" cy="552117"/>
            <a:chOff x="0" y="4189938"/>
            <a:chExt cx="565298" cy="552117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786DCAF-16B2-479F-ADE0-70ADA4A35E82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383CF6A-1485-4164-BCC7-0BC849D2BEDB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04E9FCE-5E7A-4612-AEA7-D95C1F7AB140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8FF21666-5FA5-4263-A5C9-FD9A84740387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75B41DC-5C0F-45AA-A3E5-5CA64336E1E4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6D18492-0A91-44DD-97D2-871B65A8E501}"/>
              </a:ext>
            </a:extLst>
          </p:cNvPr>
          <p:cNvGrpSpPr/>
          <p:nvPr/>
        </p:nvGrpSpPr>
        <p:grpSpPr>
          <a:xfrm>
            <a:off x="0" y="3414294"/>
            <a:ext cx="565298" cy="552117"/>
            <a:chOff x="0" y="4189938"/>
            <a:chExt cx="565298" cy="552117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99067C6-E6EF-41C6-B237-43D7B5A4551E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8E5373BA-D41B-475B-B12B-83FA320B2611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F94CB7E-EFAA-4CAA-91D4-4A328E667885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1CDB222-4CBD-4FA1-8C5D-5FB1A2444AF3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A004E4E6-843B-4B59-B4F8-CDD0BDB24E30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576BAB38-FA54-468D-B460-D362B357BFE9}"/>
              </a:ext>
            </a:extLst>
          </p:cNvPr>
          <p:cNvGrpSpPr/>
          <p:nvPr/>
        </p:nvGrpSpPr>
        <p:grpSpPr>
          <a:xfrm>
            <a:off x="0" y="1408215"/>
            <a:ext cx="565298" cy="552117"/>
            <a:chOff x="0" y="4189938"/>
            <a:chExt cx="565298" cy="552117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95E3DF3F-71B2-4270-8A01-73EFA3AEA55E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E7682B1A-97DD-467E-924F-76D958A630A8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BC6B945-AA59-4031-B8AB-DCDE7C2A6587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9796570F-E971-4D52-A542-41056D977590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D3A7C187-6AAF-4BB8-89B8-5695D3262169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24F24E6A-380F-4B3F-A3D5-A23472C6FC43}"/>
              </a:ext>
            </a:extLst>
          </p:cNvPr>
          <p:cNvSpPr txBox="1"/>
          <p:nvPr/>
        </p:nvSpPr>
        <p:spPr>
          <a:xfrm>
            <a:off x="613212" y="1519235"/>
            <a:ext cx="28312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Widest during scaling of the page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30194FB7-DE5C-4F49-BB56-B513F7C4DBC6}"/>
              </a:ext>
            </a:extLst>
          </p:cNvPr>
          <p:cNvGrpSpPr/>
          <p:nvPr/>
        </p:nvGrpSpPr>
        <p:grpSpPr>
          <a:xfrm>
            <a:off x="0" y="630664"/>
            <a:ext cx="565298" cy="552117"/>
            <a:chOff x="0" y="4189938"/>
            <a:chExt cx="565298" cy="552117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3D201C3-F9EE-45AD-9C5D-047FD77CE74A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6CE87FEE-BF3E-44F2-8850-F65094A7FAC3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D80DEA18-E754-4662-969E-1397C1CD60B6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B4CEF63-72BC-428E-8863-2B11DAB8F476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00A136DF-3D80-47D6-B12C-63528D243EA2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74394560-5ABE-4E51-BB66-5DFC9B20C929}"/>
              </a:ext>
            </a:extLst>
          </p:cNvPr>
          <p:cNvGrpSpPr/>
          <p:nvPr/>
        </p:nvGrpSpPr>
        <p:grpSpPr>
          <a:xfrm>
            <a:off x="0" y="1338"/>
            <a:ext cx="565298" cy="552117"/>
            <a:chOff x="0" y="4189938"/>
            <a:chExt cx="565298" cy="552117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AD71B8DE-9BB3-4FE0-9E73-77790FAD4514}"/>
                </a:ext>
              </a:extLst>
            </p:cNvPr>
            <p:cNvSpPr/>
            <p:nvPr/>
          </p:nvSpPr>
          <p:spPr>
            <a:xfrm>
              <a:off x="0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924EEC2-CA3C-45C5-A89B-044373EDBCDF}"/>
                </a:ext>
              </a:extLst>
            </p:cNvPr>
            <p:cNvSpPr/>
            <p:nvPr/>
          </p:nvSpPr>
          <p:spPr>
            <a:xfrm>
              <a:off x="191209" y="4374556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80549C87-4068-4A15-9B29-1930F8CB7322}"/>
                </a:ext>
              </a:extLst>
            </p:cNvPr>
            <p:cNvSpPr/>
            <p:nvPr/>
          </p:nvSpPr>
          <p:spPr>
            <a:xfrm>
              <a:off x="382418" y="4559175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7C4A72A5-B4BA-4327-B122-9DB505070D9B}"/>
                </a:ext>
              </a:extLst>
            </p:cNvPr>
            <p:cNvSpPr/>
            <p:nvPr/>
          </p:nvSpPr>
          <p:spPr>
            <a:xfrm>
              <a:off x="0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FAE6F4E0-B93D-4BC4-8C4A-1A67C76C4243}"/>
                </a:ext>
              </a:extLst>
            </p:cNvPr>
            <p:cNvSpPr/>
            <p:nvPr/>
          </p:nvSpPr>
          <p:spPr>
            <a:xfrm>
              <a:off x="382418" y="4189938"/>
              <a:ext cx="182880" cy="18288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BF49A728-A42A-440E-9591-FF659109D718}"/>
              </a:ext>
            </a:extLst>
          </p:cNvPr>
          <p:cNvSpPr txBox="1"/>
          <p:nvPr/>
        </p:nvSpPr>
        <p:spPr>
          <a:xfrm>
            <a:off x="5378243" y="117576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8 x 5.88 inches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FB1BCC74-E2B2-43A3-9E84-5C9DD89C3D14}"/>
              </a:ext>
            </a:extLst>
          </p:cNvPr>
          <p:cNvSpPr txBox="1"/>
          <p:nvPr/>
        </p:nvSpPr>
        <p:spPr>
          <a:xfrm>
            <a:off x="5378243" y="752287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8 x 4.51 inches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0308D47D-7542-43AE-8144-A5FBB973FE54}"/>
              </a:ext>
            </a:extLst>
          </p:cNvPr>
          <p:cNvSpPr txBox="1"/>
          <p:nvPr/>
        </p:nvSpPr>
        <p:spPr>
          <a:xfrm>
            <a:off x="5378243" y="1530384"/>
            <a:ext cx="1289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8 x 2.8 inches</a:t>
            </a:r>
          </a:p>
        </p:txBody>
      </p:sp>
    </p:spTree>
    <p:extLst>
      <p:ext uri="{BB962C8B-B14F-4D97-AF65-F5344CB8AC3E}">
        <p14:creationId xmlns:p14="http://schemas.microsoft.com/office/powerpoint/2010/main" val="4173675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7655D2B-19B8-4DFA-9021-B1ECC94B9D22}"/>
              </a:ext>
            </a:extLst>
          </p:cNvPr>
          <p:cNvSpPr/>
          <p:nvPr/>
        </p:nvSpPr>
        <p:spPr>
          <a:xfrm>
            <a:off x="0" y="2237"/>
            <a:ext cx="7315200" cy="53758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B3B870-1F00-4BCE-B580-A12C4F1B87D4}"/>
              </a:ext>
            </a:extLst>
          </p:cNvPr>
          <p:cNvSpPr/>
          <p:nvPr/>
        </p:nvSpPr>
        <p:spPr>
          <a:xfrm>
            <a:off x="0" y="629162"/>
            <a:ext cx="7315200" cy="4114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B3C268-0FD1-4AA2-A775-2C1F6C3D736C}"/>
              </a:ext>
            </a:extLst>
          </p:cNvPr>
          <p:cNvSpPr/>
          <p:nvPr/>
        </p:nvSpPr>
        <p:spPr>
          <a:xfrm>
            <a:off x="0" y="1405780"/>
            <a:ext cx="7315200" cy="2560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picture containing calendar&#10;&#10;Description automatically generated">
            <a:extLst>
              <a:ext uri="{FF2B5EF4-FFF2-40B4-BE49-F238E27FC236}">
                <a16:creationId xmlns:a16="http://schemas.microsoft.com/office/drawing/2014/main" id="{15C072C3-55E6-40D5-835C-756B86C72C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" y="765635"/>
            <a:ext cx="5958840" cy="3840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10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A4C25A60F58F4F9E2D77EB700D4DDD" ma:contentTypeVersion="15" ma:contentTypeDescription="Create a new document." ma:contentTypeScope="" ma:versionID="8710c4c97b9e130be92970e6791c71a6">
  <xsd:schema xmlns:xsd="http://www.w3.org/2001/XMLSchema" xmlns:xs="http://www.w3.org/2001/XMLSchema" xmlns:p="http://schemas.microsoft.com/office/2006/metadata/properties" xmlns:ns1="http://schemas.microsoft.com/sharepoint/v3" xmlns:ns3="216bde26-9634-4d6a-91fe-0c0c14b20b90" xmlns:ns4="c8e4db4b-48df-4a0d-a5ad-b048e586ef36" targetNamespace="http://schemas.microsoft.com/office/2006/metadata/properties" ma:root="true" ma:fieldsID="21a0cc795564e7308a3e331186d6c256" ns1:_="" ns3:_="" ns4:_="">
    <xsd:import namespace="http://schemas.microsoft.com/sharepoint/v3"/>
    <xsd:import namespace="216bde26-9634-4d6a-91fe-0c0c14b20b90"/>
    <xsd:import namespace="c8e4db4b-48df-4a0d-a5ad-b048e586ef3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1:_ip_UnifiedCompliancePolicyProperties" minOccurs="0"/>
                <xsd:element ref="ns1:_ip_UnifiedCompliancePolicyUIAc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6bde26-9634-4d6a-91fe-0c0c14b20b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e4db4b-48df-4a0d-a5ad-b048e586ef3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329657-48FE-49A3-A424-7C5B871C359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07AA66D3-A468-4FD2-B192-9E6BD79914F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ABEFD2E-E45F-4181-A504-5D747E6F58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16bde26-9634-4d6a-91fe-0c0c14b20b90"/>
    <ds:schemaRef ds:uri="c8e4db4b-48df-4a0d-a5ad-b048e586ef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</TotalTime>
  <Words>23</Words>
  <Application>Microsoft Office PowerPoint</Application>
  <PresentationFormat>Custom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Andriy Koval</dc:creator>
  <cp:lastModifiedBy>Andriy Koval</cp:lastModifiedBy>
  <cp:revision>21</cp:revision>
  <dcterms:created xsi:type="dcterms:W3CDTF">2019-06-23T17:54:19Z</dcterms:created>
  <dcterms:modified xsi:type="dcterms:W3CDTF">2021-01-16T14:13:30Z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0x01010007A4C25A60F58F4F9E2D77EB700D4DDD</vt:lpwstr>
  </property>
</Properties>
</file>

<file path=docProps/thumbnail.jpeg>
</file>